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8420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5D4D0-E2F1-4321-AE8B-5CD23A8BF55C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87D65-012C-4917-BA2A-B0F9B2950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695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87D65-012C-4917-BA2A-B0F9B295093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5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62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02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03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28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89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4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49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1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8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3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F9862-9559-4C11-A75C-4B15FD952BAF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1F3E7-58DB-4412-8014-A615E3370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51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95736" y="332656"/>
            <a:ext cx="504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</a:rPr>
              <a:t>Закаливание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564" y="100083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Закаливание это комплексная система оздоровительных мероприятий и воздействий на организм с использованием таких целебных сил природы как: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2132856"/>
            <a:ext cx="1055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- солнце </a:t>
            </a:r>
          </a:p>
        </p:txBody>
      </p:sp>
      <p:pic>
        <p:nvPicPr>
          <p:cNvPr id="12" name="Рисунок 11" descr="Форум Сайта Елены Ваенги :: Просмотр темы - Наши поздравления!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131" y="1706729"/>
            <a:ext cx="1244352" cy="122158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2965392" y="3283709"/>
            <a:ext cx="101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- воздух </a:t>
            </a:r>
          </a:p>
        </p:txBody>
      </p:sp>
      <p:pic>
        <p:nvPicPr>
          <p:cNvPr id="14" name="Рисунок 13" descr="Любознатель.ру Уникальный источник познаний Page 4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655" y="3068960"/>
            <a:ext cx="1318828" cy="93273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2965392" y="4540478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- вода </a:t>
            </a:r>
          </a:p>
        </p:txBody>
      </p:sp>
      <p:pic>
        <p:nvPicPr>
          <p:cNvPr id="16" name="Рисунок 15" descr="Тайны Мироздания- я.ру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655" y="4221088"/>
            <a:ext cx="1318828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865693" y="5640024"/>
            <a:ext cx="7651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B050"/>
                </a:solidFill>
              </a:rPr>
              <a:t>Солнце, воздух и вода – НАШИ </a:t>
            </a:r>
            <a:r>
              <a:rPr lang="ru-RU" sz="2400" b="1" i="1" dirty="0" smtClean="0">
                <a:solidFill>
                  <a:srgbClr val="00B050"/>
                </a:solidFill>
              </a:rPr>
              <a:t>ЛУЧШИЕ </a:t>
            </a:r>
            <a:r>
              <a:rPr lang="ru-RU" sz="2400" b="1" i="1" dirty="0">
                <a:solidFill>
                  <a:srgbClr val="00B050"/>
                </a:solidFill>
              </a:rPr>
              <a:t>ДРУЗЬЯ!</a:t>
            </a:r>
            <a:endParaRPr lang="ru-RU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68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2656"/>
            <a:ext cx="5940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963237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1. </a:t>
            </a:r>
            <a:r>
              <a:rPr lang="ru-RU" b="1" i="1" dirty="0"/>
              <a:t>Постепенность</a:t>
            </a:r>
            <a:r>
              <a:rPr lang="ru-RU" dirty="0"/>
              <a:t>. Организм не сразу приспосабливается к необычным условиям, поэтому увеличение силы раздражающего воздействия должно идти постепенно.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88840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2. </a:t>
            </a:r>
            <a:r>
              <a:rPr lang="ru-RU" b="1" i="1" dirty="0"/>
              <a:t>Систематичность</a:t>
            </a:r>
            <a:r>
              <a:rPr lang="ru-RU" dirty="0"/>
              <a:t>. Применять закаливающие процедуры надо систематически, они должны стать потребностью. Перерыв в закаливании снижает устойчивость к закаливающим воздействиям.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91217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3. </a:t>
            </a:r>
            <a:r>
              <a:rPr lang="ru-RU" b="1" i="1" dirty="0"/>
              <a:t>Учёт индивидуальных особенностей</a:t>
            </a:r>
            <a:r>
              <a:rPr lang="ru-RU" dirty="0"/>
              <a:t>: возраст, состояние здоровья, физическое развитие, условия жизни, среда, в которой проживаешь.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64502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4. </a:t>
            </a:r>
            <a:r>
              <a:rPr lang="ru-RU" b="1" i="1" dirty="0"/>
              <a:t>Разнообразие средств закаливания с использованием холодных и тепловых процедур различной интенсивности</a:t>
            </a:r>
            <a:r>
              <a:rPr lang="ru-RU" dirty="0"/>
              <a:t>.</a:t>
            </a:r>
          </a:p>
        </p:txBody>
      </p:sp>
      <p:pic>
        <p:nvPicPr>
          <p:cNvPr id="7" name="Рисунок 6" descr="Хочу всё знать. - Part 8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64" y="4291355"/>
            <a:ext cx="3145279" cy="23667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137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28062"/>
            <a:ext cx="2469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Закаливание солнцем: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7019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Повышает </a:t>
            </a:r>
            <a:r>
              <a:rPr lang="ru-RU" dirty="0"/>
              <a:t>тонус центральной нервной системы;</a:t>
            </a:r>
          </a:p>
          <a:p>
            <a:r>
              <a:rPr lang="ru-RU" dirty="0"/>
              <a:t>2</a:t>
            </a:r>
            <a:r>
              <a:rPr lang="ru-RU" dirty="0" smtClean="0"/>
              <a:t>. Активизирует </a:t>
            </a:r>
            <a:r>
              <a:rPr lang="ru-RU" dirty="0"/>
              <a:t>деятельность желёз внутренней секреции;</a:t>
            </a:r>
          </a:p>
          <a:p>
            <a:r>
              <a:rPr lang="ru-RU" dirty="0"/>
              <a:t>3</a:t>
            </a:r>
            <a:r>
              <a:rPr lang="ru-RU" dirty="0" smtClean="0"/>
              <a:t>. Улучшает </a:t>
            </a:r>
            <a:r>
              <a:rPr lang="ru-RU" dirty="0"/>
              <a:t>обмен веществ и состав крови;</a:t>
            </a:r>
          </a:p>
          <a:p>
            <a:r>
              <a:rPr lang="ru-RU" dirty="0"/>
              <a:t>4</a:t>
            </a:r>
            <a:r>
              <a:rPr lang="ru-RU" dirty="0" smtClean="0"/>
              <a:t>. Способствует </a:t>
            </a:r>
            <a:r>
              <a:rPr lang="ru-RU" dirty="0"/>
              <a:t>образованию в коже витамина D.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98884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Рекомендации: </a:t>
            </a:r>
          </a:p>
          <a:p>
            <a:r>
              <a:rPr lang="ru-RU" sz="1600" dirty="0" smtClean="0"/>
              <a:t>Применять </a:t>
            </a:r>
            <a:r>
              <a:rPr lang="ru-RU" sz="1600" dirty="0"/>
              <a:t>осторожно. Первое пребывание на солнце не должно продолжаться более 5-7 мин. Затем каждое последующее можно увеличивать на 3-4 мин, доведя до 30 мин. Лучшее время для солнечных ванн в средней полосе с 8 до 12 ч, в южной - с 7 до 11 ч.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221182"/>
            <a:ext cx="2563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Закаливание воздухом: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2852" y="3574197"/>
            <a:ext cx="8277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</a:t>
            </a:r>
            <a:r>
              <a:rPr lang="ru-RU" dirty="0" smtClean="0"/>
              <a:t>. Усиливает </a:t>
            </a:r>
            <a:r>
              <a:rPr lang="ru-RU" dirty="0"/>
              <a:t>обмен веществ;</a:t>
            </a:r>
          </a:p>
          <a:p>
            <a:r>
              <a:rPr lang="ru-RU" dirty="0"/>
              <a:t>2</a:t>
            </a:r>
            <a:r>
              <a:rPr lang="ru-RU" dirty="0" smtClean="0"/>
              <a:t>. Укрепляет </a:t>
            </a:r>
            <a:r>
              <a:rPr lang="ru-RU" dirty="0"/>
              <a:t>нервную и сердечно - сосудистую системы.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827657"/>
              </p:ext>
            </p:extLst>
          </p:nvPr>
        </p:nvGraphicFramePr>
        <p:xfrm>
          <a:off x="542851" y="4869160"/>
          <a:ext cx="8277620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7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8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Виды ванн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Температура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Продолжительность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Горячие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свыше +30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– 10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Теплые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+25 … +30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 – 15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Нейтральные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+21 … +24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 мин – 2 часа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Прохладные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+16 … +20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 мин – 1 час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Холодные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+14 … +15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 – 30 минут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76938" y="4365104"/>
            <a:ext cx="1790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Рекомендации: 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95261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3945" y="332656"/>
            <a:ext cx="221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Закаливание водой: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71830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</a:t>
            </a:r>
            <a:r>
              <a:rPr lang="ru-RU" dirty="0" smtClean="0"/>
              <a:t>. Оказывает </a:t>
            </a:r>
            <a:r>
              <a:rPr lang="ru-RU" dirty="0"/>
              <a:t>тонизирующее и возбуждающее действие на нервную систему, кровообращение и дыхание.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583462"/>
              </p:ext>
            </p:extLst>
          </p:nvPr>
        </p:nvGraphicFramePr>
        <p:xfrm>
          <a:off x="635105" y="1916832"/>
          <a:ext cx="8113359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4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5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Виды ванн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Температура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Продолжительность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Горячие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свыше +40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 – 8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Теплые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+36 … +40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 – 20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Нейтральные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+33 … +35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 – 30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Прохладные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+20 … +32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 – 5 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Холодные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 +19 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 – 15 секунд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3945" y="1412776"/>
            <a:ext cx="1790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Рекомендации: 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645024"/>
            <a:ext cx="30582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</a:rPr>
              <a:t>Виды процедур: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3945" y="435031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Обтирание;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Обмывание стоп;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Полоскание горла;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Обливание водой;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Душ;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Купание в открытых водоёмах.</a:t>
            </a:r>
          </a:p>
        </p:txBody>
      </p:sp>
    </p:spTree>
    <p:extLst>
      <p:ext uri="{BB962C8B-B14F-4D97-AF65-F5344CB8AC3E}">
        <p14:creationId xmlns:p14="http://schemas.microsoft.com/office/powerpoint/2010/main" val="429283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230696"/>
            <a:ext cx="18356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1. Обтирание: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Рисунок 5" descr="Описание: Физическое воспитание дет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386" y="764704"/>
            <a:ext cx="2317484" cy="230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5218" y="764704"/>
            <a:ext cx="59589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Обтираться </a:t>
            </a:r>
            <a:r>
              <a:rPr lang="ru-RU" dirty="0"/>
              <a:t>полотенцем или губкой, смоченными водой, сначала – по пояс, а затем целиком;</a:t>
            </a:r>
          </a:p>
          <a:p>
            <a:pPr algn="just"/>
            <a:r>
              <a:rPr lang="ru-RU" dirty="0" smtClean="0"/>
              <a:t>     Обтирать </a:t>
            </a:r>
            <a:r>
              <a:rPr lang="ru-RU" dirty="0"/>
              <a:t>последовательно шею, грудь, руки, спину, живот, ноги, после чего вытереть их насухо и растирать тело сухим полотенцем до покраснения по ходу движения крови к сердцу;</a:t>
            </a:r>
          </a:p>
          <a:p>
            <a:pPr algn="just"/>
            <a:r>
              <a:rPr lang="ru-RU" dirty="0" smtClean="0"/>
              <a:t>     Начальная </a:t>
            </a:r>
            <a:r>
              <a:rPr lang="ru-RU" dirty="0"/>
              <a:t>температура воды для обтирания летом +26..+28 С, зимой +30..+32 С.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5218" y="3613666"/>
            <a:ext cx="2170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2. Обмывание стоп: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8" name="Рисунок 7" descr="Контрастные обливания ног и стоп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386" y="4011800"/>
            <a:ext cx="2317484" cy="22975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485218" y="4283397"/>
            <a:ext cx="5958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Проводить </a:t>
            </a:r>
            <a:r>
              <a:rPr lang="ru-RU" dirty="0"/>
              <a:t>в течение всего года ежедневно перед сном;</a:t>
            </a:r>
          </a:p>
          <a:p>
            <a:r>
              <a:rPr lang="ru-RU" dirty="0" smtClean="0"/>
              <a:t>     Начинать </a:t>
            </a:r>
            <a:r>
              <a:rPr lang="ru-RU" dirty="0"/>
              <a:t>с температуры воды +26…+28 С, а затем довести до температуры +12…+15 С;</a:t>
            </a:r>
          </a:p>
          <a:p>
            <a:r>
              <a:rPr lang="ru-RU" dirty="0" smtClean="0"/>
              <a:t>     После </a:t>
            </a:r>
            <a:r>
              <a:rPr lang="ru-RU" dirty="0"/>
              <a:t>обмывания стопы тщательно растереть до покраснения.</a:t>
            </a:r>
          </a:p>
        </p:txBody>
      </p:sp>
    </p:spTree>
    <p:extLst>
      <p:ext uri="{BB962C8B-B14F-4D97-AF65-F5344CB8AC3E}">
        <p14:creationId xmlns:p14="http://schemas.microsoft.com/office/powerpoint/2010/main" val="179378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455" y="523119"/>
            <a:ext cx="2293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3. Полоскание горла: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3" name="Рисунок 2" descr="Полоскание горла - Кашель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01988"/>
            <a:ext cx="2388865" cy="236697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89395" y="1423809"/>
            <a:ext cx="57468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Проводить </a:t>
            </a:r>
            <a:r>
              <a:rPr lang="ru-RU" dirty="0"/>
              <a:t>каждый день утром и вечером;</a:t>
            </a:r>
          </a:p>
          <a:p>
            <a:r>
              <a:rPr lang="ru-RU" dirty="0" smtClean="0"/>
              <a:t>     Начальная </a:t>
            </a:r>
            <a:r>
              <a:rPr lang="ru-RU" dirty="0"/>
              <a:t>температура воды +23…+25С,постепенно через неделю снизить на 1- 2 С и доводить до +5…+10 С;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1181" y="3267486"/>
            <a:ext cx="2271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4. Обливание водой: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6" name="Рисунок 5" descr="Холодное обливание. Образ жизни: красота и здоровь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717032"/>
            <a:ext cx="2320796" cy="231251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531180" y="3721221"/>
            <a:ext cx="55529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Приготовить </a:t>
            </a:r>
            <a:r>
              <a:rPr lang="ru-RU" dirty="0"/>
              <a:t>1 – 2 ведра воды;</a:t>
            </a:r>
          </a:p>
          <a:p>
            <a:pPr algn="just"/>
            <a:r>
              <a:rPr lang="ru-RU" dirty="0" smtClean="0"/>
              <a:t>     Начальная </a:t>
            </a:r>
            <a:r>
              <a:rPr lang="ru-RU" dirty="0"/>
              <a:t>температура летом +28 С, зимой +30 </a:t>
            </a:r>
            <a:r>
              <a:rPr lang="ru-RU" dirty="0" smtClean="0"/>
              <a:t>С. Доводить </a:t>
            </a:r>
            <a:r>
              <a:rPr lang="ru-RU" dirty="0"/>
              <a:t>температуру воды до +18…+20 С;</a:t>
            </a:r>
          </a:p>
          <a:p>
            <a:pPr algn="just"/>
            <a:r>
              <a:rPr lang="ru-RU" dirty="0" smtClean="0"/>
              <a:t>     Выливать </a:t>
            </a:r>
            <a:r>
              <a:rPr lang="ru-RU" dirty="0"/>
              <a:t>воду так, чтобы она равномерно стекала по всему телу от головы до пяток;</a:t>
            </a:r>
          </a:p>
          <a:p>
            <a:pPr algn="just"/>
            <a:r>
              <a:rPr lang="ru-RU" dirty="0" smtClean="0"/>
              <a:t>     После </a:t>
            </a:r>
            <a:r>
              <a:rPr lang="ru-RU" dirty="0"/>
              <a:t>водной процедуры растереть тело до покраснения;</a:t>
            </a:r>
          </a:p>
          <a:p>
            <a:pPr algn="just"/>
            <a:r>
              <a:rPr lang="ru-RU" dirty="0" smtClean="0"/>
              <a:t>     Длительность </a:t>
            </a:r>
            <a:r>
              <a:rPr lang="ru-RU" dirty="0"/>
              <a:t>процедуры 3 - 4 мин.</a:t>
            </a:r>
          </a:p>
        </p:txBody>
      </p:sp>
    </p:spTree>
    <p:extLst>
      <p:ext uri="{BB962C8B-B14F-4D97-AF65-F5344CB8AC3E}">
        <p14:creationId xmlns:p14="http://schemas.microsoft.com/office/powerpoint/2010/main" val="115892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2035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5. </a:t>
            </a:r>
            <a:r>
              <a:rPr lang="ru-RU" b="1" dirty="0" smtClean="0">
                <a:solidFill>
                  <a:srgbClr val="00B050"/>
                </a:solidFill>
              </a:rPr>
              <a:t>Принятие душа: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3" name="Рисунок 2" descr="Американцы против душа - Рамблер-Новост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846004"/>
            <a:ext cx="2187699" cy="215094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39552" y="1044315"/>
            <a:ext cx="5976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Начальная </a:t>
            </a:r>
            <a:r>
              <a:rPr lang="ru-RU" dirty="0"/>
              <a:t>температура воды +35 С, а затем снизить её на 1 - 3 С через каждые 5 -7 дней, доведя до +18…+20 С;</a:t>
            </a:r>
          </a:p>
          <a:p>
            <a:pPr algn="just"/>
            <a:r>
              <a:rPr lang="ru-RU" dirty="0" smtClean="0"/>
              <a:t>     Применять </a:t>
            </a:r>
            <a:r>
              <a:rPr lang="ru-RU" dirty="0"/>
              <a:t>контрастный душ для укрепления нервной системы;</a:t>
            </a:r>
          </a:p>
          <a:p>
            <a:pPr algn="just"/>
            <a:r>
              <a:rPr lang="ru-RU" dirty="0" smtClean="0"/>
              <a:t>     Процедуру </a:t>
            </a:r>
            <a:r>
              <a:rPr lang="ru-RU" dirty="0"/>
              <a:t>закончить энергичным растиранием тела полотенцем.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501008"/>
            <a:ext cx="355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6. Купание в открытых водоемах: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6" name="Рисунок 5" descr="Курянам рекомендуют пока воздержаться от купания в открытых …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05064"/>
            <a:ext cx="2835771" cy="20599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611560" y="4061943"/>
            <a:ext cx="51125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Начинать </a:t>
            </a:r>
            <a:r>
              <a:rPr lang="ru-RU" dirty="0"/>
              <a:t>купание можно при температуре воды +18…+20 С, желательно в утренние и вечерние часы, вначале 1, а затем 2 - 3 раза в день, соблюдая промежуток между купаниями 3 - 4 ч.</a:t>
            </a:r>
          </a:p>
        </p:txBody>
      </p:sp>
    </p:spTree>
    <p:extLst>
      <p:ext uri="{BB962C8B-B14F-4D97-AF65-F5344CB8AC3E}">
        <p14:creationId xmlns:p14="http://schemas.microsoft.com/office/powerpoint/2010/main" val="374489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БУДЬТЕ ЗДОРОВЫ – НЕ БОЛЕЙТЕ!</a:t>
            </a:r>
          </a:p>
        </p:txBody>
      </p:sp>
    </p:spTree>
    <p:extLst>
      <p:ext uri="{BB962C8B-B14F-4D97-AF65-F5344CB8AC3E}">
        <p14:creationId xmlns:p14="http://schemas.microsoft.com/office/powerpoint/2010/main" val="38391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733</Words>
  <Application>Microsoft Office PowerPoint</Application>
  <PresentationFormat>Экран (4:3)</PresentationFormat>
  <Paragraphs>92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БУДЬТЕ ЗДОРОВЫ – НЕ БОЛЕЙТЕ!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Средняя общеобразовательная школа "Виктория"</dc:title>
  <dc:creator>Сергей</dc:creator>
  <cp:lastModifiedBy>MNA</cp:lastModifiedBy>
  <cp:revision>15</cp:revision>
  <dcterms:created xsi:type="dcterms:W3CDTF">2014-11-17T06:21:38Z</dcterms:created>
  <dcterms:modified xsi:type="dcterms:W3CDTF">2020-11-02T07:58:25Z</dcterms:modified>
</cp:coreProperties>
</file>