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BBE9C5-0935-48B7-A102-98D5A152D7C5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549CC9-0690-4011-91BE-3CED4D7D32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115212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Семья Орлова Ясина, ученика 1А класса  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МБОУ «Гимназия №11»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208912" cy="11997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выбирает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питание!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ei\Desktop\GnvoEpdFO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96306"/>
            <a:ext cx="4824536" cy="26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4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Девиз семьи Орловых!!!</a:t>
            </a:r>
            <a:endParaRPr lang="ru-RU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rei\Desktop\оля\IMG-20201020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35575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24744"/>
            <a:ext cx="5400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«Быть здоровым, жить активно – это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стильно,позитивно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10243" name="Picture 3" descr="C:\Users\rei\Downloads\IMG-20201020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617613" cy="21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ei\Downloads\IMG-20201020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18" y="3140968"/>
            <a:ext cx="2880320" cy="27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ei\Desktop\оля\IMG-20201020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08964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ei\Desktop\иллюстрация-вектора-поднятия-тяжестей-яблока-114864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150368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rei\Desktop\1435867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61247"/>
            <a:ext cx="1915691" cy="10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rei\Desktop\834b764499ec33fb30aa73d0ec616c96--fall-crafts-art-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140968"/>
            <a:ext cx="779590" cy="10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ei\Desktop\834b764499ec33fb30aa73d0ec616c96--fall-crafts-art-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93448"/>
            <a:ext cx="779590" cy="10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7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здоровым — это модно!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Дружно, весело, задорно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 взрослые и дети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Пользу витаминов этих: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Фрукты, овощи на грядке —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здоровьем все в порядке!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rei\Desktop\оля\IMG-20201020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1176"/>
            <a:ext cx="5804775" cy="40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Осень. Созревают груши,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в сад пришёл покушать.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Видит, ящики кругом,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них груши. Чем не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? 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i\Desktop\оля\IMG-20201020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29898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i\Desktop\оля\IMG-20201020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05892" cy="49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i\Desktop\_29190-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26" y="260648"/>
            <a:ext cx="1195072" cy="11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Фруктовая композиция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«Ёжик в лесу»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i\Desktop\оля\IMG-20201020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533859" cy="20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i\Desktop\оля\IMG-2020102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09661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i\Desktop\оля\IMG-20201020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22796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ei\Desktop\оля\IMG-20201020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24901"/>
            <a:ext cx="2940775" cy="32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ei\Desktop\_29190-11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1195072" cy="11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4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100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Жёлтый, сладкий, ароматный,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Он: на цвет и вкус приятный,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пришёл из жарких стран -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банан!</a:t>
            </a:r>
          </a:p>
        </p:txBody>
      </p:sp>
      <p:pic>
        <p:nvPicPr>
          <p:cNvPr id="5122" name="Picture 2" descr="C:\Users\rei\Desktop\оля\IMG-20201020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92288" cy="34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i\Desktop\оля\IMG-20201020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79" y="1543400"/>
            <a:ext cx="3253036" cy="46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i\Desktop\ban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2103"/>
            <a:ext cx="2248839" cy="31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i\Desktop\6ee24dab092ef74ede1234546a1310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44" y="188640"/>
            <a:ext cx="176622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4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Фруктовая композиция «Необитаемый остров»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rei\Desktop\оля\IMG-20201020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486188" cy="52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40768"/>
            <a:ext cx="3600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Где-то остров в океане,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Говорят, далёком есть.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растут весь год бананы,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Ананасы тоже есть.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Обезьяны и мартышки,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едят у вас из рук,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ленивый сонный мишка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вам почти как друг.</a:t>
            </a:r>
          </a:p>
        </p:txBody>
      </p:sp>
      <p:pic>
        <p:nvPicPr>
          <p:cNvPr id="6147" name="Picture 3" descr="C:\Users\rei\Desktop\ori-palm-wall-stickers-2260_14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057300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3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i\Desktop\оля\IMG-20201020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93021" cy="48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484784"/>
            <a:ext cx="46440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Гусеница яблоко грызёт,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 длинный, длинный ход.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Крутится по лабиринту,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 выход не найдёт.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там впереди – вопрос.</a:t>
            </a:r>
            <a: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Хвать, а это её хвост.</a:t>
            </a:r>
          </a:p>
        </p:txBody>
      </p:sp>
      <p:pic>
        <p:nvPicPr>
          <p:cNvPr id="7171" name="Picture 3" descr="C:\Users\rei\Desktop\Gusenit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42" y="116632"/>
            <a:ext cx="1679228" cy="12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ei\Desktop\aiq669R6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65" y="354979"/>
            <a:ext cx="1134787" cy="7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ei\Desktop\aiq669R6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15" y="373887"/>
            <a:ext cx="1134787" cy="7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ei\Desktop\s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36191" cy="7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ei\Desktop\Gusenit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839614" cy="6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0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Фруктовая композиция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«Осенняя гусеница»!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rei\Desktop\оля\IMG-20201020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9898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ei\Desktop\оля\IMG-20201020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3591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ei\Desktop\834b764499ec33fb30aa73d0ec616c96--fall-crafts-art-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779590" cy="10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ei\Desktop\834b764499ec33fb30aa73d0ec616c96--fall-crafts-art-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5743"/>
            <a:ext cx="779590" cy="10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ei\Desktop\Gusenit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839614" cy="6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6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ru-RU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Овощи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фрукты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полезные продукты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rei\Desktop\загруз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592288" cy="1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484784"/>
            <a:ext cx="511256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размеров и цветов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фрукты.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Запасай эти полезные продукты.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" dirty="0" smtClean="0"/>
              <a:t/>
            </a:r>
            <a:br>
              <a:rPr lang="ru-RU" sz="500" dirty="0" smtClean="0"/>
            </a:br>
            <a:r>
              <a:rPr lang="ru-RU" sz="500" dirty="0" smtClean="0"/>
              <a:t/>
            </a:r>
            <a:br>
              <a:rPr lang="ru-RU" sz="500" dirty="0" smtClean="0"/>
            </a:br>
            <a:endParaRPr lang="ru-RU" sz="500" dirty="0"/>
          </a:p>
        </p:txBody>
      </p:sp>
      <p:pic>
        <p:nvPicPr>
          <p:cNvPr id="9220" name="Picture 4" descr="C:\Users\rei\Desktop\image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4" y="3806369"/>
            <a:ext cx="2361465" cy="193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ei\Desktop\aiq669R6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15" y="373887"/>
            <a:ext cx="1134787" cy="7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ei\Desktop\оля\IMG-20201020-WA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60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86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65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Открытая</vt:lpstr>
      <vt:lpstr>Семья Орлова Ясина, ученика 1А класса   МБОУ «Гимназия №11»</vt:lpstr>
      <vt:lpstr>Презентация PowerPoint</vt:lpstr>
      <vt:lpstr>Осень. Созревают груши, Ёжик в сад пришёл покушать. Видит, ящики кругом, А в них груши. Чем не дом ? </vt:lpstr>
      <vt:lpstr>Фруктовая композиция  «Ёжик в лесу»</vt:lpstr>
      <vt:lpstr>Жёлтый, сладкий, ароматный, Он: на цвет и вкус приятный, А пришёл из жарких стран - Называется банан!</vt:lpstr>
      <vt:lpstr>Фруктовая композиция «Необитаемый остров»</vt:lpstr>
      <vt:lpstr>Презентация PowerPoint</vt:lpstr>
      <vt:lpstr>Фруктовая композиция  «Осенняя гусеница»!</vt:lpstr>
      <vt:lpstr>  Овощи и фрукты полезные продукты   </vt:lpstr>
      <vt:lpstr>Девиз семьи Орловых!!!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yrttererrwergrgrgsrs</dc:title>
  <dc:creator>Евгения И. Русинова</dc:creator>
  <cp:lastModifiedBy>MNA</cp:lastModifiedBy>
  <cp:revision>14</cp:revision>
  <dcterms:created xsi:type="dcterms:W3CDTF">2020-10-20T07:11:35Z</dcterms:created>
  <dcterms:modified xsi:type="dcterms:W3CDTF">2020-10-29T08:52:51Z</dcterms:modified>
</cp:coreProperties>
</file>