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BBBE9C5-0935-48B7-A102-98D5A152D7C5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A549CC9-0690-4011-91BE-3CED4D7D32A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640960" cy="1152128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Семья Орлова Ясина, ученика 1А класса  </a:t>
            </a:r>
            <a:b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МБОУ «Гимназия №11»</a:t>
            </a:r>
            <a:endParaRPr lang="ru-RU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8208912" cy="1199704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выбирает </a:t>
            </a:r>
            <a:r>
              <a:rPr lang="ru-RU" sz="4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здоровое питание!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rei\Desktop\GnvoEpdFO_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96306"/>
            <a:ext cx="4824536" cy="260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543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19268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 здоровым — это модно!</a:t>
            </a:r>
            <a:b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Дружно, весело, задорно</a:t>
            </a:r>
            <a:b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Знают взрослые и дети</a:t>
            </a:r>
            <a:b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Пользу витаминов этих:</a:t>
            </a:r>
            <a:b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Фрукты, овощи на грядке —</a:t>
            </a:r>
            <a:b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 здоровьем все в порядке!</a:t>
            </a:r>
            <a:b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rei\Desktop\оля\IMG-20201020-WA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31176"/>
            <a:ext cx="5804775" cy="400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77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Осень. Созревают груши,</a:t>
            </a:r>
            <a:r>
              <a:rPr lang="ru-RU" sz="2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Ёжик в сад пришёл покушать.</a:t>
            </a:r>
            <a:r>
              <a:rPr lang="ru-RU" sz="2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Видит, ящики кругом,</a:t>
            </a:r>
            <a:r>
              <a:rPr lang="ru-RU" sz="2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в них груши. Чем не </a:t>
            </a:r>
            <a:r>
              <a:rPr lang="ru-RU" sz="22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 ? </a:t>
            </a:r>
            <a:endParaRPr lang="ru-RU" sz="22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rei\Desktop\оля\IMG-20201020-WA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298983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ei\Desktop\оля\IMG-20201020-WA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84784"/>
            <a:ext cx="3705892" cy="499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ei\Desktop\_29190-11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426" y="260648"/>
            <a:ext cx="1195072" cy="112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6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Фруктовая композиция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«Ёжик в лесу»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rei\Desktop\оля\IMG-20201020-WA00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1533859" cy="206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rei\Desktop\оля\IMG-20201020-WA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84784"/>
            <a:ext cx="309661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rei\Desktop\оля\IMG-20201020-WA00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61048"/>
            <a:ext cx="122796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rei\Desktop\оля\IMG-20201020-WA00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424901"/>
            <a:ext cx="2940775" cy="326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rei\Desktop\_29190-118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195072" cy="112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149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9256" cy="1301006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Жёлтый, сладкий, ароматный,</a:t>
            </a: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solidFill>
                  <a:srgbClr val="FFC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Он: на цвет и вкус приятный,</a:t>
            </a: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solidFill>
                  <a:srgbClr val="FFC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пришёл из жарких стран -</a:t>
            </a: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solidFill>
                  <a:srgbClr val="FFC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Называется банан!</a:t>
            </a:r>
          </a:p>
        </p:txBody>
      </p:sp>
      <p:pic>
        <p:nvPicPr>
          <p:cNvPr id="5122" name="Picture 2" descr="C:\Users\rei\Desktop\оля\IMG-20201020-WA0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2592288" cy="349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rei\Desktop\оля\IMG-20201020-WA0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679" y="1543400"/>
            <a:ext cx="3253036" cy="462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rei\Desktop\ban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642103"/>
            <a:ext cx="2248839" cy="319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rei\Desktop\6ee24dab092ef74ede1234546a1310f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144" y="188640"/>
            <a:ext cx="176622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444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9256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Фруктовая композиция «Необитаемый остров»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 descr="C:\Users\rei\Desktop\оля\IMG-20201020-WA00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268760"/>
            <a:ext cx="4486188" cy="529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340768"/>
            <a:ext cx="36004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Где-то остров в океане,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Говорят, далёком есть.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 растут весь год бананы,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Ананасы тоже есть.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Обезьяны и мартышки,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 едят у вас из рук,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ленивый сонный мишка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вам почти как друг.</a:t>
            </a:r>
          </a:p>
        </p:txBody>
      </p:sp>
      <p:pic>
        <p:nvPicPr>
          <p:cNvPr id="6147" name="Picture 3" descr="C:\Users\rei\Desktop\ori-palm-wall-stickers-2260_146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057300" cy="10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731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rei\Desktop\оля\IMG-20201020-WA00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3693021" cy="489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39952" y="1484784"/>
            <a:ext cx="464400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Гусеница яблоко грызёт,</a:t>
            </a:r>
            <a: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 длинный, длинный ход.</a:t>
            </a:r>
            <a: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Крутится по лабиринту,</a:t>
            </a:r>
            <a: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Долго выход не найдёт.</a:t>
            </a:r>
            <a: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там впереди – вопрос.</a:t>
            </a:r>
            <a: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Хвать, а это её хвост.</a:t>
            </a:r>
          </a:p>
        </p:txBody>
      </p:sp>
      <p:pic>
        <p:nvPicPr>
          <p:cNvPr id="7171" name="Picture 3" descr="C:\Users\rei\Desktop\Gusenits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342" y="116632"/>
            <a:ext cx="1679228" cy="127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rei\Desktop\aiq669R6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565" y="354979"/>
            <a:ext cx="1134787" cy="79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rei\Desktop\aiq669R6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715" y="373887"/>
            <a:ext cx="1134787" cy="79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rei\Desktop\s12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736191" cy="74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rei\Desktop\Gusenits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8640"/>
            <a:ext cx="839614" cy="63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107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Фруктовая композиция </a:t>
            </a:r>
            <a:b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«Осенняя гусеница»!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C:\Users\rei\Desktop\оля\IMG-20201020-WA0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298983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rei\Desktop\оля\IMG-20201020-WA0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556792"/>
            <a:ext cx="435914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rei\Desktop\834b764499ec33fb30aa73d0ec616c96--fall-crafts-art-imag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5"/>
            <a:ext cx="779590" cy="100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rei\Desktop\834b764499ec33fb30aa73d0ec616c96--fall-crafts-art-imag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55743"/>
            <a:ext cx="779590" cy="100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rei\Desktop\Gusenits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805264"/>
            <a:ext cx="839614" cy="63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460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0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r>
              <a:rPr lang="ru-RU" sz="3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Овощи 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и </a:t>
            </a: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фрукты</a:t>
            </a:r>
            <a:b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полезные продукты </a:t>
            </a: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18" name="Picture 2" descr="C:\Users\rei\Desktop\загруз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2592288" cy="185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95936" y="1484784"/>
            <a:ext cx="5112568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Всех размеров и цветов</a:t>
            </a:r>
            <a:b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Овощи и фрукты.</a:t>
            </a:r>
            <a:b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Запасай эти полезные продукты.</a:t>
            </a:r>
            <a:b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00" dirty="0" smtClean="0"/>
              <a:t/>
            </a:r>
            <a:br>
              <a:rPr lang="ru-RU" sz="500" dirty="0" smtClean="0"/>
            </a:br>
            <a:r>
              <a:rPr lang="ru-RU" sz="500" dirty="0" smtClean="0"/>
              <a:t/>
            </a:r>
            <a:br>
              <a:rPr lang="ru-RU" sz="500" dirty="0" smtClean="0"/>
            </a:br>
            <a:endParaRPr lang="ru-RU" sz="500" dirty="0"/>
          </a:p>
        </p:txBody>
      </p:sp>
      <p:pic>
        <p:nvPicPr>
          <p:cNvPr id="9220" name="Picture 4" descr="C:\Users\rei\Desktop\image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044" y="3806369"/>
            <a:ext cx="2361465" cy="193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rei\Desktop\aiq669R6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715" y="373887"/>
            <a:ext cx="1134787" cy="79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rei\Desktop\оля\IMG-20201020-WA00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573016"/>
            <a:ext cx="460851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186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>
                <a:solidFill>
                  <a:schemeClr val="bg2">
                    <a:lumMod val="50000"/>
                  </a:schemeClr>
                </a:solidFill>
              </a:rPr>
              <a:t>Девиз семьи Орловых!!!</a:t>
            </a:r>
            <a:endParaRPr lang="ru-RU" u="sng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42" name="Picture 2" descr="C:\Users\rei\Desktop\оля\IMG-20201020-WA00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12776"/>
            <a:ext cx="3355751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124744"/>
            <a:ext cx="54005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3">
                    <a:lumMod val="75000"/>
                  </a:schemeClr>
                </a:solidFill>
              </a:rPr>
              <a:t>«Быть здоровым, жить активно – это </a:t>
            </a:r>
            <a:r>
              <a:rPr lang="ru-RU" sz="4000" b="1" dirty="0" err="1" smtClean="0">
                <a:solidFill>
                  <a:schemeClr val="accent3">
                    <a:lumMod val="75000"/>
                  </a:schemeClr>
                </a:solidFill>
              </a:rPr>
              <a:t>стильно,позитивно</a:t>
            </a:r>
            <a:r>
              <a:rPr lang="ru-RU" sz="4000" b="1" dirty="0">
                <a:solidFill>
                  <a:schemeClr val="accent3">
                    <a:lumMod val="75000"/>
                  </a:schemeClr>
                </a:solidFill>
              </a:rPr>
              <a:t>»</a:t>
            </a:r>
          </a:p>
        </p:txBody>
      </p:sp>
      <p:pic>
        <p:nvPicPr>
          <p:cNvPr id="10243" name="Picture 3" descr="C:\Users\rei\Downloads\IMG-20201020-WA0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84984"/>
            <a:ext cx="1617613" cy="218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rei\Downloads\IMG-20201020-WA00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218" y="3140968"/>
            <a:ext cx="2880320" cy="274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348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rei\Desktop\оля\IMG-20201020-WA00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7089649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rei\Desktop\иллюстрация-вектора-поднятия-тяжестей-яблока-1148648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60648"/>
            <a:ext cx="2150368" cy="200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rei\Desktop\14358679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661247"/>
            <a:ext cx="1915691" cy="107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rei\Desktop\834b764499ec33fb30aa73d0ec616c96--fall-crafts-art-imag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140968"/>
            <a:ext cx="779590" cy="100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rei\Desktop\834b764499ec33fb30aa73d0ec616c96--fall-crafts-art-imag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693448"/>
            <a:ext cx="779590" cy="100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173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97</TotalTime>
  <Words>65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Lucida Sans Unicode</vt:lpstr>
      <vt:lpstr>Verdana</vt:lpstr>
      <vt:lpstr>Wingdings 2</vt:lpstr>
      <vt:lpstr>Wingdings 3</vt:lpstr>
      <vt:lpstr>Открытая</vt:lpstr>
      <vt:lpstr>Семья Орлова Ясина, ученика 1А класса   МБОУ «Гимназия №11»</vt:lpstr>
      <vt:lpstr>Презентация PowerPoint</vt:lpstr>
      <vt:lpstr>Осень. Созревают груши, Ёжик в сад пришёл покушать. Видит, ящики кругом, А в них груши. Чем не дом ? </vt:lpstr>
      <vt:lpstr>Фруктовая композиция  «Ёжик в лесу»</vt:lpstr>
      <vt:lpstr>Жёлтый, сладкий, ароматный, Он: на цвет и вкус приятный, А пришёл из жарких стран - Называется банан!</vt:lpstr>
      <vt:lpstr>Фруктовая композиция «Необитаемый остров»</vt:lpstr>
      <vt:lpstr>Презентация PowerPoint</vt:lpstr>
      <vt:lpstr>Фруктовая композиция  «Осенняя гусеница»!</vt:lpstr>
      <vt:lpstr>  Овощи и фрукты полезные продукты   </vt:lpstr>
      <vt:lpstr>Девиз семьи Орловых!!!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yrttererrwergrgrgsrs</dc:title>
  <dc:creator>Евгения И. Русинова</dc:creator>
  <cp:lastModifiedBy>MNA</cp:lastModifiedBy>
  <cp:revision>14</cp:revision>
  <dcterms:created xsi:type="dcterms:W3CDTF">2020-10-20T07:11:35Z</dcterms:created>
  <dcterms:modified xsi:type="dcterms:W3CDTF">2020-10-29T08:52:51Z</dcterms:modified>
</cp:coreProperties>
</file>